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5" r:id="rId8"/>
    <p:sldId id="264" r:id="rId9"/>
    <p:sldId id="271" r:id="rId10"/>
    <p:sldId id="272" r:id="rId11"/>
    <p:sldId id="273" r:id="rId12"/>
    <p:sldId id="274" r:id="rId13"/>
    <p:sldId id="277" r:id="rId14"/>
    <p:sldId id="275" r:id="rId15"/>
    <p:sldId id="276" r:id="rId16"/>
    <p:sldId id="278" r:id="rId17"/>
    <p:sldId id="2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00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262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4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46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73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30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73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6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507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14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323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3894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2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9052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155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86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66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97AFA-4F78-4BA2-8F4D-ECBA745D610B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EAAA699-5EAE-4259-BAA4-834C0AE2D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7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</a:t>
            </a:r>
            <a:r>
              <a:rPr lang="en-US" sz="4900" dirty="0"/>
              <a:t>I</a:t>
            </a:r>
            <a:r>
              <a:rPr lang="en-US" sz="4900" dirty="0" smtClean="0"/>
              <a:t>ntimate partner violence</a:t>
            </a:r>
            <a:br>
              <a:rPr lang="en-US" sz="4900" dirty="0" smtClean="0"/>
            </a:br>
            <a:r>
              <a:rPr lang="en-US" sz="4900" dirty="0" smtClean="0"/>
              <a:t>institutional affiliation.</a:t>
            </a:r>
            <a:br>
              <a:rPr lang="en-US" sz="4900" dirty="0" smtClean="0"/>
            </a:br>
            <a:r>
              <a:rPr lang="en-US" sz="4900" dirty="0" smtClean="0"/>
              <a:t>Student name.</a:t>
            </a:r>
            <a:br>
              <a:rPr lang="en-US" sz="4900" dirty="0" smtClean="0"/>
            </a:br>
            <a:r>
              <a:rPr lang="en-US" sz="4900" dirty="0" smtClean="0"/>
              <a:t>date. </a:t>
            </a:r>
            <a:endParaRPr lang="en-US" sz="4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5211" y="4645227"/>
            <a:ext cx="9144000" cy="16557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68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1"/>
                </a:solidFill>
              </a:rPr>
              <a:t>Intimate partner violence.</a:t>
            </a:r>
            <a:endParaRPr lang="en-US" sz="48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It refers to aggression that occur serious closed relationship which an lead to harm, injury , or death.</a:t>
            </a:r>
          </a:p>
          <a:p>
            <a:r>
              <a:rPr lang="en-US" sz="2800" dirty="0" smtClean="0"/>
              <a:t>Any kind of threat or actual physical or psychological abuse all adult intimate relationship.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3789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6"/>
                </a:solidFill>
              </a:rPr>
              <a:t>Battering.</a:t>
            </a:r>
            <a:endParaRPr lang="en-US" sz="6000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/>
              <a:t>It refers to pattern of violent and the coercive behavior that is used to obtain full control in an intimate partners.</a:t>
            </a:r>
          </a:p>
          <a:p>
            <a:r>
              <a:rPr lang="en-US" sz="3600" dirty="0" smtClean="0"/>
              <a:t>The main victims in intimate partners relationship are women, men homosexual and heterosexual partners.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7882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Intimate partners includes.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The current married spouses.</a:t>
            </a:r>
          </a:p>
          <a:p>
            <a:r>
              <a:rPr lang="en-US" sz="2800" dirty="0" smtClean="0"/>
              <a:t>The current non married partners such as</a:t>
            </a:r>
          </a:p>
          <a:p>
            <a:pPr marL="0" indent="0">
              <a:buNone/>
            </a:pPr>
            <a:r>
              <a:rPr lang="en-US" sz="2800" dirty="0" smtClean="0"/>
              <a:t>                     Same sex partners.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    Dating .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    Boyfriends and girlfriends.</a:t>
            </a:r>
          </a:p>
          <a:p>
            <a:pPr marL="0" indent="0">
              <a:buNone/>
            </a:pPr>
            <a:r>
              <a:rPr lang="en-US" sz="2800" dirty="0" smtClean="0"/>
              <a:t>Former non-marital partner.</a:t>
            </a:r>
          </a:p>
          <a:p>
            <a:pPr marL="0" indent="0">
              <a:buNone/>
            </a:pPr>
            <a:r>
              <a:rPr lang="en-US" sz="2800" dirty="0" smtClean="0"/>
              <a:t>Separated spouse.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3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Impact on mental and physical health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Negative implication of intimate partner violence include the following.</a:t>
            </a:r>
          </a:p>
          <a:p>
            <a:r>
              <a:rPr lang="en-US" sz="2800" dirty="0" smtClean="0"/>
              <a:t>Death</a:t>
            </a:r>
          </a:p>
          <a:p>
            <a:r>
              <a:rPr lang="en-US" sz="2800" dirty="0" smtClean="0"/>
              <a:t>Unwanted pregnancy</a:t>
            </a:r>
          </a:p>
          <a:p>
            <a:r>
              <a:rPr lang="en-US" sz="2800" dirty="0" smtClean="0"/>
              <a:t>Trauma </a:t>
            </a:r>
          </a:p>
          <a:p>
            <a:r>
              <a:rPr lang="en-US" sz="2800" dirty="0" smtClean="0"/>
              <a:t>Chronic health problems such as stomach ulcers, Headaches and loss of appetite.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929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Barrier to communication between the partners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9298" y="2002415"/>
            <a:ext cx="5370295" cy="3844190"/>
          </a:xfrm>
          <a:prstGeom prst="rect">
            <a:avLst/>
          </a:prstGeom>
        </p:spPr>
      </p:pic>
      <p:pic>
        <p:nvPicPr>
          <p:cNvPr id="5" name="Picture 4" descr="iStock_000013449809Medium.jpg"/>
          <p:cNvPicPr>
            <a:picLocks noChangeAspect="1"/>
          </p:cNvPicPr>
          <p:nvPr/>
        </p:nvPicPr>
        <p:blipFill>
          <a:blip r:embed="rId3" cstate="print"/>
          <a:srcRect r="5342"/>
          <a:stretch>
            <a:fillRect/>
          </a:stretch>
        </p:blipFill>
        <p:spPr>
          <a:xfrm>
            <a:off x="362950" y="2002415"/>
            <a:ext cx="5943600" cy="4182363"/>
          </a:xfrm>
          <a:prstGeom prst="rect">
            <a:avLst/>
          </a:prstGeom>
          <a:ln>
            <a:solidFill>
              <a:srgbClr val="326496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6649298" y="2002415"/>
            <a:ext cx="407412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5"/>
                </a:solidFill>
              </a:rPr>
              <a:t>Barriers to Communication  </a:t>
            </a:r>
            <a:r>
              <a:rPr lang="en-US" sz="2800" dirty="0" smtClean="0"/>
              <a:t>Recent research have showed that more than 85% of women don’t speak with their husband when violence occur between the partner.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852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Risk factors of intimate partner Violence.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1575" y="1690687"/>
            <a:ext cx="8480425" cy="4039611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200" dirty="0" smtClean="0"/>
              <a:t> Pregnancy especially youth during adolescence.    </a:t>
            </a:r>
          </a:p>
          <a:p>
            <a:pPr lvl="1"/>
            <a:r>
              <a:rPr lang="en-US" sz="3200" dirty="0" smtClean="0"/>
              <a:t>Drug abuse, the victims of abuse involves themselves in drug abuse such use of alcohol.</a:t>
            </a:r>
          </a:p>
          <a:p>
            <a:pPr lvl="1"/>
            <a:r>
              <a:rPr lang="en-US" sz="3200" dirty="0" smtClean="0"/>
              <a:t>Intimate partner violence also it lead to low educational achieves, Marital conflicts and economic stress.                         </a:t>
            </a:r>
            <a:endParaRPr lang="en-US" sz="3200" dirty="0"/>
          </a:p>
        </p:txBody>
      </p:sp>
      <p:pic>
        <p:nvPicPr>
          <p:cNvPr id="4" name="Picture 12" descr="pregnant2_sm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90688"/>
            <a:ext cx="3178175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16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28650"/>
            <a:ext cx="8596668" cy="1320800"/>
          </a:xfrm>
        </p:spPr>
        <p:txBody>
          <a:bodyPr/>
          <a:lstStyle/>
          <a:p>
            <a:r>
              <a:rPr lang="en-US" dirty="0" smtClean="0"/>
              <a:t>The power and control wheel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Isolation of individual by members of society.</a:t>
            </a:r>
          </a:p>
          <a:p>
            <a:r>
              <a:rPr lang="en-US" sz="2800" dirty="0" smtClean="0"/>
              <a:t>Emotional abuse by the partners involving in intimate violence.</a:t>
            </a:r>
          </a:p>
          <a:p>
            <a:r>
              <a:rPr lang="en-US" sz="2800" dirty="0" smtClean="0"/>
              <a:t>Economic abuse</a:t>
            </a:r>
          </a:p>
          <a:p>
            <a:r>
              <a:rPr lang="en-US" sz="2800" dirty="0" smtClean="0"/>
              <a:t>Minimizing blaming and denying each other in the relationship.</a:t>
            </a:r>
          </a:p>
          <a:p>
            <a:r>
              <a:rPr lang="en-US" sz="2800" dirty="0" smtClean="0"/>
              <a:t>Threats and Coercion.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1288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/>
                </a:solidFill>
              </a:rPr>
              <a:t>Equality cycle.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/>
              <a:t>Trusting and supporting each other in the relationship.</a:t>
            </a:r>
          </a:p>
          <a:p>
            <a:r>
              <a:rPr lang="en-US" sz="3600" dirty="0" smtClean="0"/>
              <a:t>Being honest and accountable for each other.</a:t>
            </a:r>
          </a:p>
          <a:p>
            <a:r>
              <a:rPr lang="en-US" sz="3600" dirty="0" smtClean="0"/>
              <a:t>Equality results to economic partnership.</a:t>
            </a:r>
          </a:p>
          <a:p>
            <a:r>
              <a:rPr lang="en-US" sz="3600" dirty="0" smtClean="0"/>
              <a:t>Respects.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5778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of IPV : women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4236" y="1995055"/>
            <a:ext cx="7453746" cy="436894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Physical body injury.</a:t>
            </a:r>
          </a:p>
          <a:p>
            <a:r>
              <a:rPr lang="en-US" sz="2800" dirty="0" smtClean="0"/>
              <a:t>It can lead to death, maternal mortality and suicide.</a:t>
            </a:r>
          </a:p>
          <a:p>
            <a:r>
              <a:rPr lang="en-US" sz="2800" dirty="0" smtClean="0"/>
              <a:t>It also lead to depression, psychological and eating disorders.</a:t>
            </a:r>
          </a:p>
          <a:p>
            <a:r>
              <a:rPr lang="en-US" sz="2800" dirty="0" smtClean="0"/>
              <a:t>HIV and STDs.</a:t>
            </a:r>
            <a:endParaRPr lang="en-US" sz="28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80" y="1825625"/>
            <a:ext cx="2933470" cy="421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96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 of IPV; Children.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girls are likely to become involved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in abusive relationship when they grow.</a:t>
            </a:r>
          </a:p>
          <a:p>
            <a:r>
              <a:rPr lang="en-US" sz="2800" dirty="0" smtClean="0"/>
              <a:t>When the children are abuse they are l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likely to commit suicide.</a:t>
            </a:r>
            <a:endParaRPr lang="en-US" sz="2800" dirty="0"/>
          </a:p>
          <a:p>
            <a:r>
              <a:rPr lang="en-US" sz="2800" dirty="0" smtClean="0"/>
              <a:t>The boy child is likely to become abusive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adult in future.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789" y="2247531"/>
            <a:ext cx="3359187" cy="29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5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Myths that encourages IPV.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Women are weak and the deserve to be  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beaten.</a:t>
            </a:r>
          </a:p>
          <a:p>
            <a:r>
              <a:rPr lang="en-US" sz="2800" dirty="0" smtClean="0"/>
              <a:t>Women are also wrong.</a:t>
            </a:r>
          </a:p>
          <a:p>
            <a:r>
              <a:rPr lang="en-US" sz="2800" dirty="0" smtClean="0"/>
              <a:t>Women encourage rape by poor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dressing and acting provocatively.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393" y="2060041"/>
            <a:ext cx="4493141" cy="298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1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chemeClr val="accent5"/>
                </a:solidFill>
              </a:rPr>
              <a:t>Assess Safety of IPV</a:t>
            </a:r>
            <a:endParaRPr lang="en-US" sz="6600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Develop a safety plan with the partner involved in the relationship.</a:t>
            </a:r>
          </a:p>
          <a:p>
            <a:r>
              <a:rPr lang="en-US" sz="3600" dirty="0" smtClean="0"/>
              <a:t>The partners </a:t>
            </a:r>
            <a:r>
              <a:rPr lang="en-US" sz="3600" dirty="0"/>
              <a:t>s</a:t>
            </a:r>
            <a:r>
              <a:rPr lang="en-US" sz="3600" dirty="0" smtClean="0"/>
              <a:t>hould be aware of the consequences of violence such as death and suicide.</a:t>
            </a:r>
          </a:p>
          <a:p>
            <a:r>
              <a:rPr lang="en-US" sz="3600" dirty="0" smtClean="0"/>
              <a:t>The victims should solve their problem I reasonable manner.</a:t>
            </a:r>
          </a:p>
          <a:p>
            <a:r>
              <a:rPr lang="en-US" sz="3600" dirty="0" smtClean="0"/>
              <a:t>When the problem arise the victims should visit an expert who deals with IPV.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8442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00" y="231775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The Referrals and Review options.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/>
              <a:t>Mandatory Reporting when the violence occurs. Especially when a child is involved it is a must to report the abuse.</a:t>
            </a:r>
          </a:p>
          <a:p>
            <a:r>
              <a:rPr lang="en-US" sz="3600" dirty="0" smtClean="0"/>
              <a:t>Being aware of community resources. Community resources such as shelter, hospital and victim advocacy programs.</a:t>
            </a:r>
          </a:p>
          <a:p>
            <a:endParaRPr lang="en-US" sz="3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49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negative consequences such as death, suicide, HIV and AIDs , isolation and drug abuse.</a:t>
            </a:r>
            <a:r>
              <a:rPr lang="en-US" sz="3600" dirty="0" smtClean="0"/>
              <a:t> Intimate partner violence is physical or psychological harm by partners that are in relationship.</a:t>
            </a:r>
          </a:p>
          <a:p>
            <a:r>
              <a:rPr lang="en-US" sz="3600" dirty="0" smtClean="0"/>
              <a:t>The victims includes married partners, girl friend and boyfriend , homosexuality and heterosexuality.</a:t>
            </a:r>
          </a:p>
        </p:txBody>
      </p:sp>
    </p:spTree>
    <p:extLst>
      <p:ext uri="{BB962C8B-B14F-4D97-AF65-F5344CB8AC3E}">
        <p14:creationId xmlns:p14="http://schemas.microsoft.com/office/powerpoint/2010/main" val="388465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400" dirty="0" smtClean="0"/>
              <a:t>Intimate relationship can lead to many negative effect such as death, suicide, injury , isolation and child abuse.</a:t>
            </a:r>
          </a:p>
          <a:p>
            <a:r>
              <a:rPr lang="en-US" sz="4400" dirty="0" smtClean="0"/>
              <a:t>The Referrals  include knowing the community resources and mandatory reporting.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8790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Brewer, N., Thomas, K. A., &amp; Higdon, J. (2018). Intimate partner violence, health, sexuality, and academic performance among a national sample of undergraduates. Journal of American college health, 66(7), 683-692.</a:t>
            </a:r>
          </a:p>
          <a:p>
            <a:r>
              <a:rPr lang="en-US" sz="2400" dirty="0" err="1" smtClean="0"/>
              <a:t>Plichta</a:t>
            </a:r>
            <a:r>
              <a:rPr lang="en-US" sz="2400" dirty="0" smtClean="0"/>
              <a:t>, S. B. (2018). Translating research to practice for sexual minority youth affected by intimate partner violence. Journal of Adolescent Health, 62(6), 647-648.</a:t>
            </a:r>
          </a:p>
        </p:txBody>
      </p:sp>
    </p:spTree>
    <p:extLst>
      <p:ext uri="{BB962C8B-B14F-4D97-AF65-F5344CB8AC3E}">
        <p14:creationId xmlns:p14="http://schemas.microsoft.com/office/powerpoint/2010/main" val="77532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173</TotalTime>
  <Words>680</Words>
  <Application>Microsoft Office PowerPoint</Application>
  <PresentationFormat>Widescreen</PresentationFormat>
  <Paragraphs>73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Facet</vt:lpstr>
      <vt:lpstr> Intimate partner violence institutional affiliation. Student name. date. </vt:lpstr>
      <vt:lpstr>Intimate partner violence.</vt:lpstr>
      <vt:lpstr>Battering.</vt:lpstr>
      <vt:lpstr>Intimate partners includes.</vt:lpstr>
      <vt:lpstr>Impact on mental and physical health</vt:lpstr>
      <vt:lpstr>Barrier to communication between the partners</vt:lpstr>
      <vt:lpstr>Risk factors of intimate partner Violence.</vt:lpstr>
      <vt:lpstr>The power and control wheel</vt:lpstr>
      <vt:lpstr>Equality cycle.</vt:lpstr>
      <vt:lpstr>Result of IPV : women</vt:lpstr>
      <vt:lpstr>Consequences of IPV; Children.</vt:lpstr>
      <vt:lpstr>Myths that encourages IPV.</vt:lpstr>
      <vt:lpstr>Assess Safety of IPV</vt:lpstr>
      <vt:lpstr>The Referrals and Review options.</vt:lpstr>
      <vt:lpstr>Summary. </vt:lpstr>
      <vt:lpstr>PowerPoint Presentation</vt:lpstr>
      <vt:lpstr>References.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intimate partner violence institutional affilation. Student name. date.</dc:title>
  <dc:creator>Windows User</dc:creator>
  <cp:lastModifiedBy>Windows User</cp:lastModifiedBy>
  <cp:revision>19</cp:revision>
  <dcterms:created xsi:type="dcterms:W3CDTF">2019-06-30T22:45:47Z</dcterms:created>
  <dcterms:modified xsi:type="dcterms:W3CDTF">2019-07-01T01:39:04Z</dcterms:modified>
</cp:coreProperties>
</file>